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57" r:id="rId5"/>
    <p:sldId id="278" r:id="rId6"/>
    <p:sldId id="274" r:id="rId7"/>
    <p:sldId id="267" r:id="rId8"/>
    <p:sldId id="277" r:id="rId9"/>
    <p:sldId id="258" r:id="rId10"/>
    <p:sldId id="259" r:id="rId11"/>
    <p:sldId id="271" r:id="rId12"/>
    <p:sldId id="272" r:id="rId13"/>
    <p:sldId id="270" r:id="rId14"/>
    <p:sldId id="264" r:id="rId15"/>
    <p:sldId id="273" r:id="rId16"/>
    <p:sldId id="266" r:id="rId17"/>
    <p:sldId id="26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3:52:05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749 1,'-3'44,"-2"-1,-1 1,-3-1,-1 0,-17 42,10-27,0 5,3 0,-8 95,-4 6,1-16,-26 300,43-370,-3 0,-39 134,-72 148,-4-8,89-264,25-62,1 1,1 0,1 1,-7 38,7-14,3-14,-4 77,10-85,2 0,0 0,11 45,-6-31,-2 0,-2 0,-2 1,-5 49,2 10,4 28,-5 147,-9-181,6-50,-2 52,9 1423,-2-1493,-11 56,6-56,-2 55,8-58,0 20,-2 1,-10 61,6-66,-1 81,7-81,-12 81,5-67,2 0,5 109,2-67,-1-67,11 55,-7-54,3 52,-9 531,-1-579,-9 55,5-53,-1 49,5-24,0-25,2-1,2 1,5 37,-5-70,0-1,0 0,0 1,0-1,1 0,-1 0,1-1,1 1,-1 0,1-1,0 0,0 0,0 0,0-1,0 1,1-1,0 0,0 0,0 0,0-1,0 0,0 0,1 0,-1-1,1 1,7 0,18 2,0-1,0-1,51-4,-49 1,34-2,-42 0,1 2,-1 0,0 2,1 1,-1 1,0 1,0 1,28 9,-51-13,1 0,-1 0,0 0,1 0,-1 0,1 0,-1-1,1 1,-1-1,1 0,0 0,-1 0,1 0,-1 0,1-1,-1 1,1-1,-1 0,3 0,-3-1,0 0,0 0,0 0,-1 1,1-2,-1 1,0 0,1 0,-1 0,0-1,0 1,-1 0,1-1,0 1,-1-1,1 1,-1-1,0 1,0-6,0-237,-4 99,4-315,-1 441,-1 0,-7-32,4 30,1 1,0-23,3-8,1 22,-1 0,-1 0,-10-44,2 35,-3 1,-1 1,-19-35,25 53,1 0,0-1,2 0,0 0,1 0,-2-26,5-125,2 86,4 48,-5 37,1-1,-1 0,1 1,0-1,-1 1,1-1,0 1,-1-1,1 1,0-1,-1 1,1 0,0-1,0 1,0 0,-1 0,1 0,0-1,0 1,0 0,-1 0,1 0,0 0,0 0,0 1,0-1,-1 0,1 0,0 0,0 1,-1-1,1 0,0 1,0-1,-1 1,1-1,0 1,-1-1,1 1,0 1,5 1,-2 0,1 0,0 1,0-1,-1 1,0 0,0 1,0-1,-1 1,1 0,-1-1,0 2,0-1,-1 0,4 10,-11-19,0-1,1 0,-1-1,1 1,-7-12,1-11,1-1,2 0,1 0,1-1,-2-38,8-155,1 96,-4 11,5-127,-3 242,0-1,0 0,0 1,1-1,-1 1,0-1,1 1,-1-1,1 1,-1-1,1 1,0-1,-1 1,1 0,0-1,0 1,0 0,0 0,2-1,-3 1,1 1,0 0,0-1,0 1,0 0,0 0,0 0,0 0,0 0,-1 0,1 0,0 0,0 0,0 1,0-1,0 0,0 0,-1 1,1-1,0 1,0-1,0 1,0 0,3 2,-1 0,0 0,1 0,-2 0,1 0,0 1,-1-1,1 1,-1 0,0 0,0 0,2 6,1 20,-1 0,-2 1,-1 0,-5 57,1-2,3 145,0-758,-1 505,-1 1,-8-33,5 31,-3-46,7 17,1 3,-2-1,-9-48,2 31,4 0,6-122,2 68,-6-18,6-148,9 218,-7 50,-2-1,2-26,-3-427,-4 227,0 220,0 1,-7-30,-4-44,11 77,0 0,-7-23,4 23,2 0,-2-24,-8-52,8 71,-3-53,9-1050,1 1096,11-62,-1 21,-1 1,-5 39,3-61,-9 88,-1 5,1 0,0 0,0-1,0 1,0 0,1-1,-1 1,1 0,0 0,0 0,0 0,1 0,1-4,-2 6,-1 1,0 0,0 0,1 0,-1 0,0 0,1 0,-1 0,0 0,1 1,-1-1,0 0,1 0,-1 0,0 0,0 0,1 0,-1 0,0 1,0-1,1 0,-1 0,0 0,0 1,1-1,-1 0,0 0,0 1,0-1,0 0,1 1,-1-1,0 0,0 0,0 1,0-1,0 0,0 1,0-1,0 0,0 1,0-1,0 0,0 1,0-1,0 1,3 17,4 72,-8 123,-2-74,3-102,1-1,-2 0,-1 1,-11 58,8-67,1 0,0 56,4-56,-1 0,-2 0,-6 31,3-28,2 0,-1 53,4-47,-9 51,6-71,1-1,1 1,0 0,2 0,0 0,0-1,2 1,0 0,0-1,2 1,0-1,13 31,-13-36,0 0,-1 1,0-1,-1 1,0-1,0 14,-1-14,0 0,1 0,0-1,0 1,8 20,-31-95,-94-157,79 157,35 62,1 0,-1 1,0-1,0 0,0 1,0-1,0 1,0 0,0-1,0 1,-1 0,1 0,0 0,-1-1,1 2,-1-1,1 0,-1 0,0 0,1 1,-1-1,0 1,1-1,-1 1,0 0,-2-1,1 2,0 0,0 0,1 0,-1 0,1 1,-1-1,1 1,-1-1,1 1,0 0,0 0,0 0,0 0,-3 4,-6 9,1 1,0 0,-14 33,14-24,-63 159,63-152,1 0,1 0,-5 66,7-51,-3 1,-1-1,-2-1,-27 68,33-99,3 6,14-26,20-30,100-160,-75 108,-51 79,-3 4,0 0,1 0,-1 0,1 0,0 1,0-1,1 1,-1 0,1 0,0 0,5-4,-8 7,-1 0,1 0,-1 0,0 0,1 0,-1 0,1 0,-1 0,0 0,1 0,-1 0,1 0,-1 0,0 0,1 1,-1-1,0 0,1 0,-1 0,0 1,1-1,-1 0,0 0,1 1,-1-1,0 0,0 1,1-1,-1 0,0 1,0-1,0 0,0 1,1-1,-1 1,0-1,0 0,0 1,0-1,0 1,0-1,0 0,0 1,0 0,2 21,-1 1,-1 0,-1 0,-1 0,-1-1,-9 37,5-25,-14 77,-64 466,90-610,1 1,1-1,19-47,-13 39,15-52,0-1,58-133,-86 227,0 0,0 0,0 0,0 0,0 0,0 0,0 0,0 1,0-1,0 0,0 0,0 0,0 0,0 0,1 0,-1 0,0 0,0 1,0-1,0 0,0 0,0 0,0 0,0 0,0 0,0 0,1 0,-1 0,0 0,0 0,0 0,0 0,0 0,0 0,0 0,1 0,-1 0,0 0,0 0,0 0,0 0,0 0,0 0,0 0,1 0,-1 0,0 0,0 24,-6 35,-65 258,4-24,62-252,-5 18,10-59,0 0,0 0,0 1,0-1,0 0,0 0,0 0,0 0,0 1,0-1,0 0,0 0,0 0,0 0,0 1,0-1,0 0,0 0,0 0,0 0,0 0,0 1,0-1,0 0,0 0,0 0,0 0,-1 0,1 1,0-1,0 0,0 0,0 0,0 0,0 0,-1 0,1 0,0 0,0 0,0 1,0-1,-1 0,1 0,0 0,0 0,0 0,0 0,-1 0,1 0,0 0,0 0,0 0,0 0,0 0,-1 0,1-1,0 1,0 0,0 0,0 0,-1 0,1 0,0 0,0 0,-5-16,0-24,4 12,-1 12,1 1,1 0,0 0,1-1,5-24,-6 40,0-1,0 1,0 0,0 0,0 0,0-1,0 1,0 0,1 0,-1 0,0-1,0 1,0 0,0 0,0 0,0 0,1-1,-1 1,0 0,0 0,0 0,0 0,1 0,-1 0,0-1,0 1,0 0,1 0,-1 0,0 0,0 0,1 0,-1 0,0 0,0 0,0 0,1 0,-1 0,0 0,0 0,0 0,1 0,-1 0,0 1,0-1,0 0,1 0,-1 0,0 0,0 0,0 0,1 1,11 14,8 20,5 19,-3 2,-2 0,20 95,-39-141,-4-10,-10-26,-13-41,-3-42,19 65,-18-46,28 88,-1 0,1 1,-1-1,1 1,-1-1,1 1,-1-1,0 1,0-1,0 1,0 0,0-1,0 1,0 0,0 0,0 0,-1 0,1 0,0 0,-1 0,1 0,-3 0,3 1,0 1,0-1,-1 0,1 1,0 0,0-1,0 1,0 0,0-1,0 1,0 0,0 0,0 0,1 0,-1 0,0 0,0 0,1 0,-1 0,1 0,-1 2,-6 13,1 0,-8 32,14-46,-8 35,1-1,2 1,0 60,5-95,0 0,-1-1,1 1,0 0,0 0,1 0,-1 0,0 0,1 0,-1-1,1 1,-1 0,1 0,0 0,0-1,0 1,0-1,0 1,0 0,0-1,3 3,-2-4,-1 0,1 0,0 0,-1 0,1-1,0 1,-1 0,1-1,0 1,-1-1,1 0,-1 0,1 1,-1-1,1 0,-1 0,0 0,0 0,1-1,-1 1,0 0,0 0,1-3,7-6,28-27,-36 37,-1-1,1 0,0 1,0-1,-1 1,1-1,0 1,0-1,0 1,0 0,0-1,0 1,0 0,-1 0,1 0,0-1,0 1,0 0,0 0,0 1,0-1,0 0,0 0,0 0,0 0,0 1,0-1,-1 1,1-1,0 0,0 1,0 0,0-1,-1 1,1-1,0 1,-1 0,1-1,0 1,-1 0,1 0,-1 0,1 1,5 11,-2 1,0 0,0 0,-1 0,-1 1,0-1,-1 19,2 8,22 367,-19-370,-6-38,0 0,0-1,0 1,0 0,0 0,0 0,0 0,0 0,0 0,0 0,0 0,0 0,0 0,0-1,0 1,0 0,1 0,-1 0,0 0,0 0,0 0,0 0,0 0,0 0,0 0,0 0,0 0,0 0,0-1,0 1,0 0,1 0,-1 0,0 0,0 0,0 0,0 0,0 0,0 0,0 0,0 0,0 0,1 0,-1 0,0 0,0 0,0 0,0 0,0 0,0 0,0 1,0-1,0 0,0 0,1 0,-1 0,0 0,0 0,0 0,0 0,0 0,5-16,3-19,39-271,-33 387,-5 33,-9 183,-6-257,7-40,-1 0,0 1,0-1,0 0,0 1,0-1,0 0,-1 0,1 1,0-1,0 0,0 0,0 1,0-1,0 0,0 0,0 1,-1-1,1 0,0 0,0 1,0-1,-1 0,1 0,0 0,0 1,0-1,-1 0,1 0,0 0,-1 0,1 0,0 0,0 0,-1 1,1-1,0 0,0 0,-1 0,1 0,0 0,-1 0,1 0,0 0,0-1,-1 1,1 0,-10-15,-4-24,3-10,10 38,-1 0,0 0,-1 0,0 1,-1-1,0 1,-10-18,14 27,0 1,-1 0,1 0,0 0,0 0,-1-1,1 1,0 0,0 0,-1 0,1 0,0 0,0 0,-1 0,1 0,0-1,0 1,-1 0,1 0,0 0,-1 0,1 1,0-1,0 0,-1 0,1 0,0 0,0 0,-1 0,1 0,0 0,0 1,-1-1,1 0,0 0,0 0,-1 0,1 1,0-1,0 0,0 0,0 1,-1-1,1 0,0 0,0 1,0-1,0 0,0 0,0 1,0-1,0 0,0 0,0 1,0-1,0 1,-7 19,7-19,-8 49,6-36,0-1,0 1,-9 23,11-36,0-1,0 0,0 1,0-1,0 0,0 1,0-1,0 0,-1 1,1-1,0 0,0 0,0 1,0-1,-1 0,1 1,0-1,0 0,0 0,-1 0,1 1,0-1,0 0,-1 0,1 0,0 1,-1-1,1 0,0 0,0 0,-1 0,1 0,0 0,-1 0,1 0,0 0,-1 0,1 0,0 0,-1 0,1 0,0 0,-1 0,-9-16,-2-27,-25-192,-5-26,36 241,1 16,0 37,20 386,-4-204,-11-242,-5-122,4 126,-2 0,-1 1,-1 0,-11-32,16 55,0-1,0 0,0 0,-1 0,1 0,0 1,0-1,0 0,0 0,-1 0,1 0,0 0,0 0,0 0,-1 1,1-1,0 0,0 0,0 0,-1 0,1 0,0 0,0 0,-1 0,1 0,0 0,0 0,0 0,-1 0,1 0,0 0,0-1,0 1,-1 0,1 0,0 0,0 0,0 0,-1 0,1-1,0 1,0 0,0 0,0 0,0 0,-1-1,1 1,0 0,0 0,-4 31,4-31,-7 197,33 334,-23-483,0-7,13 65,-9-183,-9-292,6 400,10 48,-1-15,13 87,41 297,-105-601,-18-178,54 330,1 6,-1 18,1 32,2 68,-5-1,-37 227,-65 108,93-413,8-32,2-12,2-23,15-85,4 1,33-104,-51 209,0 1,1 0,-1 0,0 0,0 0,1 0,-1-1,1 1,-1 0,1 0,-1 0,1 0,0 0,-1 1,1-1,0 0,1-1,6 14,1 39,6 534,-16-539,1-41,0-14,1-39,2-69,-1 59,4 0,2 1,25-94,-33 150,0 0,0 1,0-1,0 0,0 0,1 1,-1-1,0 0,0 0,1 1,-1-1,0 0,1 1,-1-1,1 0,-1 1,1-1,-1 1,1-1,0 1,-1-1,1 1,-1-1,1 1,1-1,4 18,-1 44,-5-58,-38 1171,23-969,11-199,0-17,-3-21,7 30,-107-558,105 555,1 7,0 17,3 30,34 135,-24-135,-2 0,-2 0,3 83,-12-69,1-5,-2 0,-12 69,13-123,-1 5,0 0,1 0,0 0,0 0,1 0,1 12,0-19,-1 0,1 1,0-1,-1 0,1 0,1 0,-1 0,0 0,0 0,1 0,-1 0,1 0,-1-1,1 1,0-1,0 1,0-1,0 0,0 1,0-1,0 0,0 0,0-1,0 1,1 0,-1-1,0 1,5-1,18 2,-1-1,1-1,-1-2,44-7,13-1,-69 9,6 0,-1-1,0 0,18-6,-32 8,1-1,-1 0,0 0,0-1,0 1,0-1,0 1,0-1,0 0,0 0,-1 0,1 0,-1-1,0 1,1-1,-1 0,0 1,0-1,-1 0,1 0,-1 0,2-4,0-13,0 0,-1 0,-1-1,-1 1,-1 0,0-1,-2 1,0 0,-2 0,0 1,-14-35,7 19,2 0,2-1,1 0,2 0,1-1,2-71,1 81,-1-1,-8-34,-3-20,9 36,-1-26,-4 0,-18-74,26 216,9-9,21 78,3 19,-26-104,-3 0,-2 0,-7 64,6-116,0 1,0-1,0 0,0 0,-1 1,1-1,-1 0,0 0,0 1,0-1,0 0,0 0,0 0,0 0,-1 0,1 0,-1-1,-2 4,2-4,1-1,-1 1,1-1,-1 1,1-1,-1 0,1 0,-1 0,1 1,-1-1,1-1,-1 1,1 0,-1 0,1-1,-1 1,1 0,-1-1,1 0,0 1,-3-2,-1-2,-1 1,1-1,-1-1,1 1,0-1,1 0,-1 0,1 0,0-1,0 1,-4-10,-1-7,2 0,0 0,2 0,0 0,-2-39,3-119,4 127,4-341,-5 378,-2 19,-3 31,-10 544,16-470,21-557,-21 439,1-10,-7 42,-25 115,8-24,-76 215,89-311,10-17,0 0,0 0,0 0,-1 0,1 0,0 0,0 1,0-1,0 0,-1 0,1 0,0 0,0 0,0 0,0 0,-1 0,1 0,0 0,0-1,0 1,0 0,-1 0,1 0,0 0,0 0,0 0,0 0,0 0,-1 0,1-1,0 1,0 0,0 0,0 0,0 0,0 0,0 0,0-1,-1 1,1 0,0 0,0 0,0 0,0-1,0 1,0 0,0 0,-5-36,5 34,-9-201,8 115,-4 0,-4 0,-28-124,36 209,0 0,0 0,0 0,0 0,0 0,-1 0,1 0,-1 0,-3-4,-6 7,0 18,-30 140,36-151,2-19,1-23,2 34,1-386,-15 610,6-146,3 146,5-222,0-1,0 0,0 0,0 1,0-1,0 0,0 0,0 0,0 1,0-1,0 0,0 0,0 1,0-1,0 0,0 0,0 1,0-1,0 0,0 0,0 1,0-1,0 0,1 0,-1 0,0 1,0-1,0 0,0 0,0 0,1 0,-1 1,0-1,0 0,0 0,1 0,-1 0,0 0,0 0,1 0,-1 1,0-1,0 0,1 0,-1 0,0 0,0 0,1 0,-1 0,0 0,0 0,0 0,1-1,-1 1,0 0,1 0,13-16,11-30,119-329,-66 155,-66 200,-7 33,-6 43,1-54,-27 688,26-665,3-41,0-16,73-1149,-77-336,3 1531,1-1,0 1,1-1,5 15,2 8,87 448,-81-361,-5 0,-6 128,-18-130,7-83,-2 47,21-726,1-373,-14 989,0 28,0 44,-1 120,6 500,47 4,-14-337,-5 397,-33-723,2 51,-4 0,-2 0,-2-1,-17 66,14-83,-6 69,5-24,-20 119,27-181,-1 0,-2-1,0 1,-12 25,14-38,-1 0,-1-1,0 0,0 0,-1-1,0 0,-1 0,0 0,0-1,-18 13,24-18,-1-1,1-1,-1 1,0 0,0 0,0-1,0 0,0 0,-1 0,1 0,0 0,0 0,-1-1,1 0,0 1,-1-1,1-1,0 1,-5-1,5 0,0-1,0 1,1-1,-1 0,0 1,1-1,-1-1,1 1,0 0,0 0,0-1,0 1,0-1,0 0,1 0,-3-4,-1-8,-1-1,2 0,0 1,1-2,1 1,-1-24,2-220,2 161,-2 98,-2 14,-6 40,-10 71,-1 41,21-2538,4 2291,3 1,35-149,-30 169,1-36,-14 97,0 0,1 1,-1-1,0 0,0 1,0-1,0 0,1 0,-1 1,0-1,0 0,1 0,-1 0,0 1,1-1,-1 0,0 0,0 0,1 0,-1 0,0 0,1 1,-1-1,0 0,1 0,-1 0,0 0,1 0,-1 0,0 0,1 0,-1-1,0 1,1 0,-1 0,0 0,1 0,-1 0,0 0,1-1,-1 1,0 0,0 0,1 0,-1-1,0 1,0 0,0-1,1 1,-1 0,0 0,0-1,0 1,0 0,0-1,1 1,-1 0,0-1,0 1,0 0,0-1,0 1,0-1,11 32,10 74,11 153,-8-39,-12-159,-7-81,-2-21,-2-516,-2 297,-6 404,-25 149,-9 148,37-363,-3-1,-3 0,-4 0,-3-1,-35 94,40-131,7-18,-2 0,0-1,-12 23,19-42,-1 0,1-1,0 1,0-1,0 1,0 0,0-1,0 1,-1-1,1 1,0 0,0-1,-1 1,1 0,0 0,-1-1,1 1,0 0,-1-1,1 1,0 0,-1 0,1 0,0-1,-1 1,1 0,-1 0,1 0,0 0,-1 0,1 0,-1 0,1 0,0 0,-1 0,1 0,-1 0,1 0,0 0,-1 0,1 0,-1 1,1-1,0 0,-1 0,1 0,0 1,-1-1,1 0,0 0,-1 1,1-1,0 0,-1 1,1-1,0 0,0 1,0-1,-1 0,1 1,-5-44,5 40,-4-286,6 170,-6 0,-28-184,28 287,1 15,-2 28,3 48,4 562,-3-1117,0 587,-20 143,10-275,-2-23,-13-94,18 85,-23-79,18 83,2-1,2 0,-1-68,8 101,-9-72,5 53,-1-58,8-620,1 688,9-56,-5 55,1-53,-7 67,2-23,-3 1,-1 0,-13-67,8 62,2 0,2 0,1-1,6-49,-1-10,-5 61,-9-53,5 53,-1-57,6 29,4-88,-1 143,2 1,0 0,0 0,1 1,13-24,-11 21,1 1,-2-1,8-31,-5 7,3 0,26-64,6-15,-8 19,56-112,-88 203,28-56,-6 14,22-67,-95 173,-106 219,187-345,28-89,-50 124,-1 0,-2-1,-2 0,-2 0,1-47,-4 46,8-53,-4 51,1-45,1 11,-7 69,1-1,-1 1,1 0,0 0,0 0,1 0,0 0,0 0,5-6,-8 12,0 0,0 0,0 0,0 0,0 0,0 0,1 0,-1 0,0 0,0-1,0 1,0 0,1 0,-1 0,0 0,0 0,0 0,0 0,1 0,-1 0,0 0,0 1,0-1,0 0,1 0,-1 0,0 0,0 0,0 0,0 0,1 0,-1 0,0 0,0 1,0-1,0 0,0 0,0 0,0 0,1 0,-1 0,0 1,0-1,0 0,0 0,0 0,0 0,0 1,0-1,0 0,0 0,0 0,0 0,0 1,0-1,0 0,0 0,0 0,0 0,0 1,0-1,0 0,0 0,-1 0,1 16,-14 75,-30 96,-12 73,50-190,6 127,2-81,0-90,1 0,1 1,14 46,-10-44,-2 0,5 42,-11-70,-1-1,1 1,0-1,0 1,0 0,0-1,0 1,0-1,0 1,0 0,0-1,0 1,0-1,0 1,1 0,-1-1,0 1,0-1,1 1,-1-1,0 1,0-1,1 1,-1-1,1 1,-1-1,1 1,-1-1,0 0,1 1,0 0,11-17,6-36,-9-4,-2 0,-2-94,5-38,1 40,-10-179,-4 146,7 137,1 1,2 0,3 0,22-67,-2 9,59-188,-44 126,-45 163,0 0,0 0,0 0,-1 0,1 0,0 0,0 0,0 0,0 0,0 1,0-1,0 0,0 0,0 0,0 0,0 0,-1 0,1 0,0 0,0 0,0 0,0 0,0 0,0 0,0 0,0 0,0-1,0 1,0 0,-1 0,1 0,-9 18,-10 24,19-41,-10 26,2 1,0 0,-5 43,13-64,-1 1,1-1,0 1,0 0,1-1,0 1,0-1,1 1,0-1,0 0,1 0,0 0,0 0,1 0,0 0,0-1,0 0,9 9,-9-10,0 0,0 1,-1-1,0 1,0-1,0 1,0 0,-1 1,0-1,0 0,-1 0,0 1,1 8,-1 13,-3 52,0-31,0-29,0 1,-8 29,6-29,0 0,-1 26,0 20,-3 0,-19 75,26-136,-6 43,2 0,3 0,4 66,0-17,0-69,1 0,9 38,-2-14,1 0,3 24,-1 16,-8-66,-1 1,0 28,-6-3,-13 78,4-59,1-4,4-40,2 0,0 32,4-46,0 17,-1 1,-1-1,-10 49,5-37,2 1,1 0,3 0,5 52,-2 7,-1-55,0-10,-1 0,-3 1,-11 64,-1 4,4-20,1-36,1-8,1 0,-1 71,7-76,-9 53,5-53,-1 57,-6 85,0 2,-6 63,12-181,-3 1,-22 77,13-69,8-24,2-5,-2-2,-24 60,9-29,2 1,4 1,-12 80,8-65,17-69,1-1,1 1,1 0,-3 37,7 18,0-53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 </a:t>
            </a:r>
            <a:r>
              <a:rPr lang="zh-TW" altLang="en-US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  <a:endParaRPr lang="zh-TW" altLang="en-US" b="1" dirty="0">
              <a:solidFill>
                <a:schemeClr val="bg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站為充足、仍有相當多站點為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1CB768-5812-5642-F04F-2517945D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109" y="1700865"/>
            <a:ext cx="2286000" cy="30861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137A6D5-5FEC-E94D-FDB2-682D350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56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潛在使用者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995E704B-08E9-0F5F-52C2-9FCDE36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946" y="1787503"/>
            <a:ext cx="2286000" cy="30861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8172BD64-F7CD-5F99-47C3-B0D120D42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6783" y="1700865"/>
            <a:ext cx="2286000" cy="30861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C780A8-EE4F-00CD-3156-3D2F27272EA4}"/>
              </a:ext>
            </a:extLst>
          </p:cNvPr>
          <p:cNvSpPr txBox="1"/>
          <p:nvPr/>
        </p:nvSpPr>
        <p:spPr>
          <a:xfrm>
            <a:off x="1542392" y="157319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腳踏車使用者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09FD8-C223-D4B1-8463-ED37B93D33B7}"/>
              </a:ext>
            </a:extLst>
          </p:cNvPr>
          <p:cNvSpPr txBox="1"/>
          <p:nvPr/>
        </p:nvSpPr>
        <p:spPr>
          <a:xfrm>
            <a:off x="5317006" y="1552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政府官員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743751-CC5A-0595-42C8-EE00F7A54CA1}"/>
              </a:ext>
            </a:extLst>
          </p:cNvPr>
          <p:cNvSpPr txBox="1"/>
          <p:nvPr/>
        </p:nvSpPr>
        <p:spPr>
          <a:xfrm>
            <a:off x="8703067" y="1573193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乙方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微笑單車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29DD5-45FD-9278-AF62-FCDD52AA4F4A}"/>
              </a:ext>
            </a:extLst>
          </p:cNvPr>
          <p:cNvSpPr txBox="1"/>
          <p:nvPr/>
        </p:nvSpPr>
        <p:spPr>
          <a:xfrm>
            <a:off x="1428579" y="4814673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我如何找到我需要的站點？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我是否能夠不會遇到使用困難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借不到車、無法還車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AC2ABD-C4A0-EB43-9F01-C75BF335DEDA}"/>
              </a:ext>
            </a:extLst>
          </p:cNvPr>
          <p:cNvSpPr txBox="1"/>
          <p:nvPr/>
        </p:nvSpPr>
        <p:spPr>
          <a:xfrm>
            <a:off x="4456369" y="4730034"/>
            <a:ext cx="3509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我的合作夥伴如何建站並確定位置？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是否有一些車站傾向於提供短期乘車服務？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週末有潛在的熱點停車嗎？  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也許與微笑單車聯合舉辦一些旅遊宣傳是個好主意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33640-3B1D-1D81-440E-12DB600642D0}"/>
              </a:ext>
            </a:extLst>
          </p:cNvPr>
          <p:cNvSpPr txBox="1"/>
          <p:nvPr/>
        </p:nvSpPr>
        <p:spPr>
          <a:xfrm>
            <a:off x="8499941" y="4645395"/>
            <a:ext cx="35099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我們目前興建的車站位置、規模，是否合理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能夠滿足需求？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有沒有一天內經常空無一車的車站？ 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我們可能需要考慮部署更頻繁的手動自行車配送。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是否存在人們使用時間較長的途徑？</a:t>
            </a:r>
          </a:p>
        </p:txBody>
      </p:sp>
    </p:spTree>
    <p:extLst>
      <p:ext uri="{BB962C8B-B14F-4D97-AF65-F5344CB8AC3E}">
        <p14:creationId xmlns:p14="http://schemas.microsoft.com/office/powerpoint/2010/main" val="5075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C77EBDB-949B-FFBF-77E7-94F49C461A64}"/>
              </a:ext>
            </a:extLst>
          </p:cNvPr>
          <p:cNvSpPr txBox="1">
            <a:spLocks/>
          </p:cNvSpPr>
          <p:nvPr/>
        </p:nvSpPr>
        <p:spPr>
          <a:xfrm>
            <a:off x="670678" y="1145310"/>
            <a:ext cx="5334930" cy="99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TW" altLang="en-US" sz="6000" b="1" kern="1200" dirty="0">
                <a:solidFill>
                  <a:schemeClr val="tx1"/>
                </a:solidFill>
              </a:rPr>
              <a:t>專案目標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D6CBC6-E748-B664-4150-20D970F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2" r="-7" b="3552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C100FF-0616-26DE-D759-8DA05C10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EEDC17-6101-F20A-D16E-11C9044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9" r="-5" b="-5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A2F9CA-611D-313B-07DC-A9304E5D2D40}"/>
              </a:ext>
            </a:extLst>
          </p:cNvPr>
          <p:cNvSpPr txBox="1"/>
          <p:nvPr/>
        </p:nvSpPr>
        <p:spPr>
          <a:xfrm>
            <a:off x="856252" y="2861495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1.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腳踏車系統運行概況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2.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使用者是如何使用服務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3.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31985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066707D-59CC-0EBB-FCBA-B335F4E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使用趨勢</a:t>
            </a:r>
          </a:p>
        </p:txBody>
      </p:sp>
    </p:spTree>
    <p:extLst>
      <p:ext uri="{BB962C8B-B14F-4D97-AF65-F5344CB8AC3E}">
        <p14:creationId xmlns:p14="http://schemas.microsoft.com/office/powerpoint/2010/main" val="23727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C8643DF4-06AA-4555-09C4-19A26833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579" y="947126"/>
            <a:ext cx="7642841" cy="5732130"/>
          </a:xfrm>
          <a:prstGeom prst="rect">
            <a:avLst/>
          </a:prstGeom>
          <a:ln>
            <a:noFill/>
          </a:ln>
        </p:spPr>
      </p:pic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標題 1">
            <a:extLst>
              <a:ext uri="{FF2B5EF4-FFF2-40B4-BE49-F238E27FC236}">
                <a16:creationId xmlns:a16="http://schemas.microsoft.com/office/drawing/2014/main" id="{40BB8207-1808-526A-19C8-9D622BDA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路線使用累積百分比圖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1AB4142-611E-68B0-4C3D-35A879034C50}"/>
              </a:ext>
            </a:extLst>
          </p:cNvPr>
          <p:cNvCxnSpPr>
            <a:cxnSpLocks/>
          </p:cNvCxnSpPr>
          <p:nvPr/>
        </p:nvCxnSpPr>
        <p:spPr>
          <a:xfrm flipH="1">
            <a:off x="3287568" y="4174836"/>
            <a:ext cx="583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A49D8325-88B8-0DB5-89A8-A1E22A036AD4}"/>
              </a:ext>
            </a:extLst>
          </p:cNvPr>
          <p:cNvCxnSpPr>
            <a:cxnSpLocks/>
          </p:cNvCxnSpPr>
          <p:nvPr/>
        </p:nvCxnSpPr>
        <p:spPr>
          <a:xfrm>
            <a:off x="9204325" y="4174836"/>
            <a:ext cx="0" cy="205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14:cNvPr>
              <p14:cNvContentPartPr/>
              <p14:nvPr/>
            </p14:nvContentPartPr>
            <p14:xfrm>
              <a:off x="9244007" y="3112389"/>
              <a:ext cx="270000" cy="30049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8007" y="3040749"/>
                <a:ext cx="341640" cy="31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6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416</Words>
  <Application>Microsoft Office PowerPoint</Application>
  <PresentationFormat>寬螢幕</PresentationFormat>
  <Paragraphs>77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潛在使用者</vt:lpstr>
      <vt:lpstr>PowerPoint 簡報</vt:lpstr>
      <vt:lpstr>分析結構</vt:lpstr>
      <vt:lpstr>使用趨勢</vt:lpstr>
      <vt:lpstr>PowerPoint 簡報</vt:lpstr>
      <vt:lpstr>平均使用次數圖</vt:lpstr>
      <vt:lpstr>路線使用累積百分比圖</vt:lpstr>
      <vt:lpstr>PowerPoint 簡報</vt:lpstr>
      <vt:lpstr>週間、週末有差異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21</cp:revision>
  <dcterms:created xsi:type="dcterms:W3CDTF">2024-10-09T07:32:50Z</dcterms:created>
  <dcterms:modified xsi:type="dcterms:W3CDTF">2024-10-17T03:52:12Z</dcterms:modified>
</cp:coreProperties>
</file>